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Story 13">
            <a:extLst>
              <a:ext uri="{FF2B5EF4-FFF2-40B4-BE49-F238E27FC236}">
                <a16:creationId xmlns:a16="http://schemas.microsoft.com/office/drawing/2014/main" id="{2FA2C807-2520-4514-AC80-025A51082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561975"/>
            <a:ext cx="1100137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Story 17">
            <a:extLst>
              <a:ext uri="{FF2B5EF4-FFF2-40B4-BE49-F238E27FC236}">
                <a16:creationId xmlns:a16="http://schemas.microsoft.com/office/drawing/2014/main" id="{8180A7EA-9D2D-401D-993D-6BF68C070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561975"/>
            <a:ext cx="1100137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Story 14">
            <a:extLst>
              <a:ext uri="{FF2B5EF4-FFF2-40B4-BE49-F238E27FC236}">
                <a16:creationId xmlns:a16="http://schemas.microsoft.com/office/drawing/2014/main" id="{827B454E-9E85-4C22-B0F0-BBA17ABFE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561975"/>
            <a:ext cx="1100137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Story 15">
            <a:extLst>
              <a:ext uri="{FF2B5EF4-FFF2-40B4-BE49-F238E27FC236}">
                <a16:creationId xmlns:a16="http://schemas.microsoft.com/office/drawing/2014/main" id="{FD18FE80-72DB-40B1-BFFA-CD8C76ECC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561975"/>
            <a:ext cx="1100137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Story 16">
            <a:extLst>
              <a:ext uri="{FF2B5EF4-FFF2-40B4-BE49-F238E27FC236}">
                <a16:creationId xmlns:a16="http://schemas.microsoft.com/office/drawing/2014/main" id="{E3D8D3AF-8082-463D-9533-7C6A597268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561975"/>
            <a:ext cx="1100137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Mohit Kaura</cp:lastModifiedBy>
  <cp:revision>1</cp:revision>
  <dcterms:created xsi:type="dcterms:W3CDTF">2023-04-10T09:49:58Z</dcterms:created>
  <dcterms:modified xsi:type="dcterms:W3CDTF">2023-04-10T09:50:34Z</dcterms:modified>
</cp:coreProperties>
</file>