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9F900-191C-E8D2-FA06-1260B6A32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BB0211-C774-F36D-3712-EF32545DB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41868-706A-C25C-89EB-56CF3731B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DEA07-A9D6-F6C8-99BA-3088FAEBA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CA5BE-DAC9-D7C2-9A7C-7C26D03AE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8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27087-B408-7064-8A95-9CA021B5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B7477-23DE-F632-67A3-20F431A0E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D4925-7080-6426-6913-9955D3D80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903BA-D412-BE23-20A8-CC755A86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82A7-949D-D9DD-4713-2CAC0BCF1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0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2F1757-AB9F-F211-D670-FE086EC73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58786E-493C-2BB1-08A2-A791769FC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5C2B1-3864-C553-F145-D99DFDAB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61C08-EC26-1FED-E202-C4A6D3F5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BC7BB-4DBB-E6B1-E043-763CAE1F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77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1584D-4F1A-8FC0-5A15-FE94FD5BC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2D4EC-6FF1-26E8-3D71-5B09A97F7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4BA92-A1B9-9F13-FFE3-5F8EE64AC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1C973-61D2-A01B-A348-8DF6F7F19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7C4B4-A0A2-FB97-EF02-99A49752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5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B2312-EAA6-1DAA-892D-0DE273920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016FF-9CCD-6F10-8A49-1BF9A203F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CDD4B-4B97-F906-C89F-D8F5FCD87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749E9-3D34-0AF2-1DC7-3DA15DAD3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303BB-6CA4-4347-6A08-C99A30D9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6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F444-4CD9-F070-6C1F-055D89AC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5EC58-4F2E-624F-4C74-E2A05F335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76D14C-A75D-2EB1-2CAE-BB2FF9DE0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D35CC-CB45-3C0B-D1ED-BCB625B1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ABBA2-A6E4-AC3C-E881-CFDC99FEA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D56B6-0AE5-09D4-B412-6C5AC2DE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3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5E45C-A9F2-B457-983C-DD1C18DB7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D1ED8-16F7-57BC-6B6B-CB4C513E5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E5B8E-55A3-ACFB-B806-23A9CDE06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CF1754-6FD7-85FB-8B3E-A33F0BA628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39C65F-7005-75D2-D530-DE137A6601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0D867D-915B-ECBA-45F8-DB82F2DD4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062A21-9BC6-88D3-0A67-EB827DDBF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878BE-EF7C-A395-560A-CF72763E3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4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4725C-BD85-639B-EAC5-DF0C5C75F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BB9A60-8309-57EF-9143-2494A0B4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6BC94-828B-7D37-367C-664DE7B21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FA6E2-A507-AEBC-75C4-6EE411AA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2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75BE8-307A-7D08-E3E1-1DE81E1C2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D0C250-8531-6D0B-0A28-4FC78E6AE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12DBF-1BEC-3BB3-3B7F-A42E06B4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DF76E-89AD-2782-79BE-69ADB87C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8A325-3E55-E7F8-168B-A9A8CAD43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5F5E9B-8799-0040-11D6-8E9729702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98854-3B07-7500-A350-1F743EFE7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73B307-0155-184F-34EC-8EA1AC83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4D3F1A-5C68-BB82-434A-3AE1CBE1E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2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29B9A-B7DE-5200-308B-E3AC90CC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D25006-5A9C-619C-5944-36B287433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DB3DE-1505-7123-6274-CAC14946E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8AA62-B545-7437-88CE-8DDC6F4A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F855D6-2A89-7327-6C1F-73736D3C3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B88105-4B8C-1BAD-365E-02D507865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7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47970-65E4-6658-6970-3C09204E3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229230-7EDA-A5A7-8962-DD72965FE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6799B-50C2-C665-9CD2-050AE90991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591D-4C15-4DC6-84BB-DD287C324A19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17DDF-84F1-CD6B-793B-21BAEF484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1E171-FCAE-86C3-333B-559139AA1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E3E09-A277-4D35-8680-7EC7CA7413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4610D-D729-93D1-4E05-2EC9F5C55C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hello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A81C7F-B7D9-30EF-D466-6B64E104F1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4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hello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Anjul Rawat</dc:creator>
  <cp:lastModifiedBy>Anjul Rawat</cp:lastModifiedBy>
  <cp:revision>1</cp:revision>
  <dcterms:created xsi:type="dcterms:W3CDTF">2024-09-20T06:50:28Z</dcterms:created>
  <dcterms:modified xsi:type="dcterms:W3CDTF">2024-09-20T06:50:28Z</dcterms:modified>
</cp:coreProperties>
</file>